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7" r:id="rId2"/>
    <p:sldId id="260" r:id="rId3"/>
    <p:sldId id="261" r:id="rId4"/>
    <p:sldId id="262" r:id="rId5"/>
    <p:sldId id="263" r:id="rId6"/>
    <p:sldId id="268" r:id="rId7"/>
  </p:sldIdLst>
  <p:sldSz cx="12192000" cy="6858000"/>
  <p:notesSz cx="6858000" cy="9144000"/>
  <p:defaultTextStyle>
    <a:defPPr>
      <a:defRPr lang="fr-A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E"/>
    <a:srgbClr val="C5D5A6"/>
    <a:srgbClr val="FEFCFC"/>
    <a:srgbClr val="FFFDFF"/>
    <a:srgbClr val="C9D6A9"/>
    <a:srgbClr val="E4E7E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0F31D1-44D9-8B4F-926F-3705662BAB60}" v="17" dt="2026-04-13T22:47:41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54"/>
    <p:restoredTop sz="94677"/>
  </p:normalViewPr>
  <p:slideViewPr>
    <p:cSldViewPr snapToGrid="0">
      <p:cViewPr varScale="1">
        <p:scale>
          <a:sx n="82" d="100"/>
          <a:sy n="82" d="100"/>
        </p:scale>
        <p:origin x="56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Rocle" userId="01138e9fa6b5adeb" providerId="LiveId" clId="{F4FF449F-DFEC-52CC-B7A1-3CD1CB0FB958}"/>
    <pc:docChg chg="undo redo custSel addSld delSld modSld">
      <pc:chgData name="Sarah Rocle" userId="01138e9fa6b5adeb" providerId="LiveId" clId="{F4FF449F-DFEC-52CC-B7A1-3CD1CB0FB958}" dt="2026-04-13T22:48:00.629" v="494" actId="2696"/>
      <pc:docMkLst>
        <pc:docMk/>
      </pc:docMkLst>
      <pc:sldChg chg="addSp modSp add del mod">
        <pc:chgData name="Sarah Rocle" userId="01138e9fa6b5adeb" providerId="LiveId" clId="{F4FF449F-DFEC-52CC-B7A1-3CD1CB0FB958}" dt="2026-04-13T22:48:00.629" v="494" actId="2696"/>
        <pc:sldMkLst>
          <pc:docMk/>
          <pc:sldMk cId="2478574704" sldId="259"/>
        </pc:sldMkLst>
        <pc:spChg chg="mod">
          <ac:chgData name="Sarah Rocle" userId="01138e9fa6b5adeb" providerId="LiveId" clId="{F4FF449F-DFEC-52CC-B7A1-3CD1CB0FB958}" dt="2026-04-13T22:46:55.698" v="480" actId="20577"/>
          <ac:spMkLst>
            <pc:docMk/>
            <pc:sldMk cId="2478574704" sldId="259"/>
            <ac:spMk id="9" creationId="{5C8BBE55-4CC9-5D5C-6F80-8B4786E87FC6}"/>
          </ac:spMkLst>
        </pc:spChg>
        <pc:picChg chg="add mod">
          <ac:chgData name="Sarah Rocle" userId="01138e9fa6b5adeb" providerId="LiveId" clId="{F4FF449F-DFEC-52CC-B7A1-3CD1CB0FB958}" dt="2026-04-13T22:47:30.485" v="485" actId="1036"/>
          <ac:picMkLst>
            <pc:docMk/>
            <pc:sldMk cId="2478574704" sldId="259"/>
            <ac:picMk id="2" creationId="{974F9891-0B24-236B-6F51-2E2BD948307D}"/>
          </ac:picMkLst>
        </pc:picChg>
      </pc:sldChg>
      <pc:sldChg chg="addSp delSp modSp mod">
        <pc:chgData name="Sarah Rocle" userId="01138e9fa6b5adeb" providerId="LiveId" clId="{F4FF449F-DFEC-52CC-B7A1-3CD1CB0FB958}" dt="2026-04-13T22:47:57.349" v="493" actId="1036"/>
        <pc:sldMkLst>
          <pc:docMk/>
          <pc:sldMk cId="1314506580" sldId="263"/>
        </pc:sldMkLst>
        <pc:spChg chg="add mod">
          <ac:chgData name="Sarah Rocle" userId="01138e9fa6b5adeb" providerId="LiveId" clId="{F4FF449F-DFEC-52CC-B7A1-3CD1CB0FB958}" dt="2026-04-13T22:47:37.917" v="487"/>
          <ac:spMkLst>
            <pc:docMk/>
            <pc:sldMk cId="1314506580" sldId="263"/>
            <ac:spMk id="4" creationId="{E6271DBA-92DD-DC25-9F16-DCFE3CBBDFD3}"/>
          </ac:spMkLst>
        </pc:spChg>
        <pc:spChg chg="add mod">
          <ac:chgData name="Sarah Rocle" userId="01138e9fa6b5adeb" providerId="LiveId" clId="{F4FF449F-DFEC-52CC-B7A1-3CD1CB0FB958}" dt="2026-04-13T22:47:37.917" v="487"/>
          <ac:spMkLst>
            <pc:docMk/>
            <pc:sldMk cId="1314506580" sldId="263"/>
            <ac:spMk id="5" creationId="{85DA5E6D-94F8-3E5F-16DD-6ECC08D30AD2}"/>
          </ac:spMkLst>
        </pc:spChg>
        <pc:spChg chg="add mod">
          <ac:chgData name="Sarah Rocle" userId="01138e9fa6b5adeb" providerId="LiveId" clId="{F4FF449F-DFEC-52CC-B7A1-3CD1CB0FB958}" dt="2026-04-13T22:47:37.917" v="487"/>
          <ac:spMkLst>
            <pc:docMk/>
            <pc:sldMk cId="1314506580" sldId="263"/>
            <ac:spMk id="6" creationId="{C349E2D2-8541-1205-C776-907191270DAE}"/>
          </ac:spMkLst>
        </pc:spChg>
        <pc:spChg chg="add mod">
          <ac:chgData name="Sarah Rocle" userId="01138e9fa6b5adeb" providerId="LiveId" clId="{F4FF449F-DFEC-52CC-B7A1-3CD1CB0FB958}" dt="2026-04-13T22:47:37.917" v="487"/>
          <ac:spMkLst>
            <pc:docMk/>
            <pc:sldMk cId="1314506580" sldId="263"/>
            <ac:spMk id="7" creationId="{7FD39272-7365-CFF1-44BF-56B5103A1F46}"/>
          </ac:spMkLst>
        </pc:spChg>
        <pc:spChg chg="add mod">
          <ac:chgData name="Sarah Rocle" userId="01138e9fa6b5adeb" providerId="LiveId" clId="{F4FF449F-DFEC-52CC-B7A1-3CD1CB0FB958}" dt="2026-04-13T22:47:37.917" v="487"/>
          <ac:spMkLst>
            <pc:docMk/>
            <pc:sldMk cId="1314506580" sldId="263"/>
            <ac:spMk id="8" creationId="{CE103D49-9B25-7562-0469-81E355BE155C}"/>
          </ac:spMkLst>
        </pc:spChg>
        <pc:spChg chg="add mod">
          <ac:chgData name="Sarah Rocle" userId="01138e9fa6b5adeb" providerId="LiveId" clId="{F4FF449F-DFEC-52CC-B7A1-3CD1CB0FB958}" dt="2026-04-13T22:47:37.917" v="487"/>
          <ac:spMkLst>
            <pc:docMk/>
            <pc:sldMk cId="1314506580" sldId="263"/>
            <ac:spMk id="9" creationId="{952C0C07-CFD6-1293-A88C-E27E2471BDB1}"/>
          </ac:spMkLst>
        </pc:spChg>
        <pc:picChg chg="add mod">
          <ac:chgData name="Sarah Rocle" userId="01138e9fa6b5adeb" providerId="LiveId" clId="{F4FF449F-DFEC-52CC-B7A1-3CD1CB0FB958}" dt="2026-04-13T22:47:37.917" v="487"/>
          <ac:picMkLst>
            <pc:docMk/>
            <pc:sldMk cId="1314506580" sldId="263"/>
            <ac:picMk id="2" creationId="{0FF0A9E8-163C-77D3-960A-4AA270FFF04A}"/>
          </ac:picMkLst>
        </pc:picChg>
        <pc:picChg chg="add mod">
          <ac:chgData name="Sarah Rocle" userId="01138e9fa6b5adeb" providerId="LiveId" clId="{F4FF449F-DFEC-52CC-B7A1-3CD1CB0FB958}" dt="2026-04-13T22:47:37.917" v="487"/>
          <ac:picMkLst>
            <pc:docMk/>
            <pc:sldMk cId="1314506580" sldId="263"/>
            <ac:picMk id="3" creationId="{2059A8A1-7006-4D8C-6EF2-9B2BC5C369CE}"/>
          </ac:picMkLst>
        </pc:picChg>
        <pc:picChg chg="add mod">
          <ac:chgData name="Sarah Rocle" userId="01138e9fa6b5adeb" providerId="LiveId" clId="{F4FF449F-DFEC-52CC-B7A1-3CD1CB0FB958}" dt="2026-04-13T22:47:37.917" v="487"/>
          <ac:picMkLst>
            <pc:docMk/>
            <pc:sldMk cId="1314506580" sldId="263"/>
            <ac:picMk id="10" creationId="{AB73C99C-B135-0657-CDE4-2C9153B01B64}"/>
          </ac:picMkLst>
        </pc:picChg>
        <pc:picChg chg="add mod">
          <ac:chgData name="Sarah Rocle" userId="01138e9fa6b5adeb" providerId="LiveId" clId="{F4FF449F-DFEC-52CC-B7A1-3CD1CB0FB958}" dt="2026-04-13T22:47:57.349" v="493" actId="1036"/>
          <ac:picMkLst>
            <pc:docMk/>
            <pc:sldMk cId="1314506580" sldId="263"/>
            <ac:picMk id="11" creationId="{18655C89-00D0-923A-B0D8-C159CBBB98CD}"/>
          </ac:picMkLst>
        </pc:picChg>
        <pc:picChg chg="del mod">
          <ac:chgData name="Sarah Rocle" userId="01138e9fa6b5adeb" providerId="LiveId" clId="{F4FF449F-DFEC-52CC-B7A1-3CD1CB0FB958}" dt="2026-04-13T22:47:37.392" v="486" actId="478"/>
          <ac:picMkLst>
            <pc:docMk/>
            <pc:sldMk cId="1314506580" sldId="263"/>
            <ac:picMk id="13" creationId="{AD7CB7D2-31A7-894D-660F-609F5C7FCB0D}"/>
          </ac:picMkLst>
        </pc:picChg>
      </pc:sldChg>
      <pc:sldChg chg="addSp delSp modSp new mod">
        <pc:chgData name="Sarah Rocle" userId="01138e9fa6b5adeb" providerId="LiveId" clId="{F4FF449F-DFEC-52CC-B7A1-3CD1CB0FB958}" dt="2026-03-25T11:47:40.966" v="407" actId="1036"/>
        <pc:sldMkLst>
          <pc:docMk/>
          <pc:sldMk cId="302945313" sldId="267"/>
        </pc:sldMkLst>
        <pc:picChg chg="add mod">
          <ac:chgData name="Sarah Rocle" userId="01138e9fa6b5adeb" providerId="LiveId" clId="{F4FF449F-DFEC-52CC-B7A1-3CD1CB0FB958}" dt="2026-03-25T11:47:40.966" v="407" actId="1036"/>
          <ac:picMkLst>
            <pc:docMk/>
            <pc:sldMk cId="302945313" sldId="267"/>
            <ac:picMk id="35" creationId="{C1C9E060-BD7B-1A87-0BBA-803AEF9C150C}"/>
          </ac:picMkLst>
        </pc:picChg>
      </pc:sldChg>
      <pc:sldChg chg="addSp delSp modSp new mod">
        <pc:chgData name="Sarah Rocle" userId="01138e9fa6b5adeb" providerId="LiveId" clId="{F4FF449F-DFEC-52CC-B7A1-3CD1CB0FB958}" dt="2026-03-25T11:50:38.295" v="442" actId="1038"/>
        <pc:sldMkLst>
          <pc:docMk/>
          <pc:sldMk cId="1924349879" sldId="268"/>
        </pc:sldMkLst>
        <pc:picChg chg="add mod">
          <ac:chgData name="Sarah Rocle" userId="01138e9fa6b5adeb" providerId="LiveId" clId="{F4FF449F-DFEC-52CC-B7A1-3CD1CB0FB958}" dt="2026-03-25T11:50:38.295" v="442" actId="1038"/>
          <ac:picMkLst>
            <pc:docMk/>
            <pc:sldMk cId="1924349879" sldId="268"/>
            <ac:picMk id="13" creationId="{6B198F14-338A-A59C-DE23-569C92A4C2A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170A8-53CA-F84D-AF4F-87A926147DF4}" type="datetimeFigureOut">
              <a:rPr lang="en-AU" smtClean="0"/>
              <a:t>14/4/2026</a:t>
            </a:fld>
            <a:endParaRPr lang="en-AU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A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10A8C-A683-7A4B-8BFE-6C712C928E39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532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1A32BD-3123-AA45-D544-8AAA1CEA2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AU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159FB4-01A5-D7BE-15BE-37C317701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AU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590DC1-7D84-3EF2-889C-9F26FF57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B836-60D9-AA48-AFDB-ADF2443E8A72}" type="datetimeFigureOut">
              <a:rPr lang="en-AU" smtClean="0"/>
              <a:t>14/4/2026</a:t>
            </a:fld>
            <a:endParaRPr lang="en-AU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719B5C-44DA-41A7-E22A-DA057AC3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0CC8E3-5BD3-F508-CFC2-1F01F86B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8F2C-00CE-F34B-AD98-9E19E5467095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50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439E85-794F-737B-B19B-687FC2EB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AU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AFAFA6-BDC3-C47B-EB55-A6479287E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AU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CEBD85-1D34-5819-A3E3-6E1677A6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B836-60D9-AA48-AFDB-ADF2443E8A72}" type="datetimeFigureOut">
              <a:rPr lang="en-AU" smtClean="0"/>
              <a:t>14/4/2026</a:t>
            </a:fld>
            <a:endParaRPr lang="en-AU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3875C-6872-8747-C07D-8C263EED9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36EF62-6C04-24C1-F694-42FB639D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8F2C-00CE-F34B-AD98-9E19E5467095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531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79D4061-9003-7CD7-BACF-19D39449B4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AU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BC4E57-E6E9-8B19-9DDA-1E4F96146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AU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940A46-D954-11E7-886D-7996B80A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B836-60D9-AA48-AFDB-ADF2443E8A72}" type="datetimeFigureOut">
              <a:rPr lang="en-AU" smtClean="0"/>
              <a:t>14/4/2026</a:t>
            </a:fld>
            <a:endParaRPr lang="en-AU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18412-D6F5-EACE-DAB5-06711764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378905-C264-70F1-FFC7-73B5A300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8F2C-00CE-F34B-AD98-9E19E5467095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094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3910CD-2322-4DDF-ABC8-9E87B430F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A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7518D6-F842-3EFA-F832-0E5A9BFE1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AU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3747A6-65F1-20F2-75D2-DD2A18D0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B836-60D9-AA48-AFDB-ADF2443E8A72}" type="datetimeFigureOut">
              <a:rPr lang="en-AU" smtClean="0"/>
              <a:t>14/4/2026</a:t>
            </a:fld>
            <a:endParaRPr lang="en-AU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59C22B-CBF8-29A6-F722-CE9B690F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754094-9E0C-2612-5F82-E26AA5D8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8F2C-00CE-F34B-AD98-9E19E5467095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251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A0CFF-A4CB-D9B1-3A10-EFC64A63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AU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C31876-DC64-BCCB-95F1-4A2BC3687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F3ADB7-FDBF-0311-679C-A4F14CA0D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B836-60D9-AA48-AFDB-ADF2443E8A72}" type="datetimeFigureOut">
              <a:rPr lang="en-AU" smtClean="0"/>
              <a:t>14/4/2026</a:t>
            </a:fld>
            <a:endParaRPr lang="en-AU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9B8205-6397-F8C9-2E6A-7E33CAA76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6357BD-633E-B57B-B708-187D13E05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8F2C-00CE-F34B-AD98-9E19E5467095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107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01B8E-DA56-1A43-0BDD-5BA960846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A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8DCAF4-865C-B2D7-8186-9E3DF7859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AU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F74ADF-D776-7C77-0CC3-200129D94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AU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208402-FCF8-610C-7551-E450E672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B836-60D9-AA48-AFDB-ADF2443E8A72}" type="datetimeFigureOut">
              <a:rPr lang="en-AU" smtClean="0"/>
              <a:t>14/4/2026</a:t>
            </a:fld>
            <a:endParaRPr lang="en-AU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A369B7-81C5-BB8F-D392-4A75AD8B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916475-8FC7-D5E2-52CC-9478B726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8F2C-00CE-F34B-AD98-9E19E5467095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780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877EAA-673C-ABCC-8D46-BB7E5F85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AU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15979B-2216-0872-9827-034A8E65B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63BD82-4CA1-DE6F-7096-4EE64D661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AU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B3EF9E3-0456-D0AA-3A5D-DFA611E6C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1BA2D8-FB37-C018-ABD8-4CB5307FF8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AU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D3436FA-73D5-55B8-DDF5-CEEBC13B9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B836-60D9-AA48-AFDB-ADF2443E8A72}" type="datetimeFigureOut">
              <a:rPr lang="en-AU" smtClean="0"/>
              <a:t>14/4/2026</a:t>
            </a:fld>
            <a:endParaRPr lang="en-AU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1B78C4A-A184-9F37-0C8A-286220F0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9C8164-51E4-BF2A-5B17-EDB315C8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8F2C-00CE-F34B-AD98-9E19E5467095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319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CB1E87-CB36-CB78-BA25-EE8AD075C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AU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BAE8B51-0694-AD1B-8D83-7F35DCCA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B836-60D9-AA48-AFDB-ADF2443E8A72}" type="datetimeFigureOut">
              <a:rPr lang="en-AU" smtClean="0"/>
              <a:t>14/4/2026</a:t>
            </a:fld>
            <a:endParaRPr lang="en-AU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8CB59B-7632-8C82-F688-357B7031C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1DCEAF-1C67-5900-C66A-9B988366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8F2C-00CE-F34B-AD98-9E19E5467095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234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BF9B9A-FAE0-FDAE-FB17-D1B18236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B836-60D9-AA48-AFDB-ADF2443E8A72}" type="datetimeFigureOut">
              <a:rPr lang="en-AU" smtClean="0"/>
              <a:t>14/4/2026</a:t>
            </a:fld>
            <a:endParaRPr lang="en-AU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B14A144-FB4C-6EB8-A990-74FF5F6A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91934D-BB00-403E-9590-2BDC63B5E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8F2C-00CE-F34B-AD98-9E19E5467095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05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E37CEE-707F-35D8-C416-110DE903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A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EA1250-7448-6AB8-C4F9-FDE2A48E6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AU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389831-E34F-C0B1-7728-A77C65D0A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C46199-2392-8AA9-1D43-0D6125BD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B836-60D9-AA48-AFDB-ADF2443E8A72}" type="datetimeFigureOut">
              <a:rPr lang="en-AU" smtClean="0"/>
              <a:t>14/4/2026</a:t>
            </a:fld>
            <a:endParaRPr lang="en-AU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935DBE-31A8-5C49-8C14-8422744CA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62595F-2A43-52EB-D3E8-13482684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8F2C-00CE-F34B-AD98-9E19E5467095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655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7710D3-1F70-7900-999A-94C125192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AU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59FF449-7F62-19C7-175A-A1966A844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1DDA2C-F721-9281-0627-6F4F09EC6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851B56-E9C9-0F85-CD8D-DF1E8C7F9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B836-60D9-AA48-AFDB-ADF2443E8A72}" type="datetimeFigureOut">
              <a:rPr lang="en-AU" smtClean="0"/>
              <a:t>14/4/2026</a:t>
            </a:fld>
            <a:endParaRPr lang="en-AU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DDF3FB-1B44-DE5D-6FB6-F516AB8E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12295A-4FE9-DF34-E517-527E2E07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8F2C-00CE-F34B-AD98-9E19E5467095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028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2DF2AC8-2F82-45E3-CA52-AA5A1A35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AU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406327-A9B7-A106-BCC6-A0BE6B834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AU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34C116-40E5-BF99-CBCA-C7CD90DEE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8B836-60D9-AA48-AFDB-ADF2443E8A72}" type="datetimeFigureOut">
              <a:rPr lang="en-AU" smtClean="0"/>
              <a:t>14/4/2026</a:t>
            </a:fld>
            <a:endParaRPr lang="en-AU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E1BD3E-51EF-C62B-FB88-DB9551DF1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BC9AA6-64A1-C03C-A7C8-43D59C2D1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008F2C-00CE-F34B-AD98-9E19E5467095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483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A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C1C9E060-BD7B-1A87-0BBA-803AEF9C1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102"/>
            <a:ext cx="12307471" cy="68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DE35119-98E5-CB61-AE35-15ADBC6CA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42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20DE19-2708-0E9B-8356-60F3CCF0F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115" y="0"/>
            <a:ext cx="12244115" cy="682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2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C77978F-2D54-1BF9-942A-25D06430B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116" y="0"/>
            <a:ext cx="12296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2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8655C89-00D0-923A-B0D8-C159CBBB9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98"/>
            <a:ext cx="12296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0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6B198F14-338A-A59C-DE23-569C92A4C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902" y="0"/>
            <a:ext cx="12296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498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0</Words>
  <Application>Microsoft Macintosh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ROCLE Sarah</dc:creator>
  <cp:lastModifiedBy>ROCLE Sarah</cp:lastModifiedBy>
  <cp:revision>4</cp:revision>
  <dcterms:created xsi:type="dcterms:W3CDTF">2026-03-07T11:37:01Z</dcterms:created>
  <dcterms:modified xsi:type="dcterms:W3CDTF">2026-04-13T22:48:03Z</dcterms:modified>
</cp:coreProperties>
</file>